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4" r:id="rId1"/>
  </p:sldMasterIdLst>
  <p:notesMasterIdLst>
    <p:notesMasterId r:id="rId6"/>
  </p:notesMasterIdLst>
  <p:handoutMasterIdLst>
    <p:handoutMasterId r:id="rId7"/>
  </p:handoutMasterIdLst>
  <p:sldIdLst>
    <p:sldId id="301" r:id="rId2"/>
    <p:sldId id="305" r:id="rId3"/>
    <p:sldId id="307" r:id="rId4"/>
    <p:sldId id="306" r:id="rId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05" autoAdjust="0"/>
  </p:normalViewPr>
  <p:slideViewPr>
    <p:cSldViewPr snapToGrid="0" showGuides="1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5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57BD90-120D-4D5D-AE92-6FE99956DCA1}" type="datetime1">
              <a:rPr lang="pt-PT" smtClean="0"/>
              <a:t>02/04/2026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13DA-988D-42BF-A818-2C144016DC28}" type="datetime1">
              <a:rPr lang="pt-PT" smtClean="0"/>
              <a:pPr/>
              <a:t>02/04/2026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C51814-3B91-4036-94D2-3977634EE214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148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959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125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808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470194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6886295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1422718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9" name="Marcador de Posição da Imagem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5" y="4551363"/>
            <a:ext cx="11520488" cy="1176337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5830888"/>
            <a:ext cx="11520488" cy="5508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9" name="Marcador de Posição da Imagem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6610" y="1779589"/>
            <a:ext cx="5318781" cy="2182811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6610" y="4079083"/>
            <a:ext cx="5318781" cy="976311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9" name="Marcador de Posição da Imagem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1779589"/>
            <a:ext cx="4416424" cy="2182811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079083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9" name="Marcador de Posição da Imagem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10507" y="3886201"/>
            <a:ext cx="9242424" cy="1104900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10507" y="5130801"/>
            <a:ext cx="9242424" cy="53340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>
              <a:ln>
                <a:noFill/>
              </a:ln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260351"/>
            <a:ext cx="9702800" cy="973137"/>
          </a:xfrm>
        </p:spPr>
        <p:txBody>
          <a:bodyPr rtlCol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100" y="1638299"/>
            <a:ext cx="5346700" cy="438150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260351"/>
            <a:ext cx="5495926" cy="213836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2603500"/>
            <a:ext cx="5495926" cy="3573463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5" name="Marcador de Posição da Imagem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pt-PT" noProof="0"/>
              <a:t>Adicionar a Imagem Aqui</a:t>
            </a:r>
          </a:p>
        </p:txBody>
      </p:sp>
      <p:sp>
        <p:nvSpPr>
          <p:cNvPr id="7" name="Marcador de Posição da Imagem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pt-PT" noProof="0"/>
              <a:t>Adicionar a Imagem Aqui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1016000"/>
            <a:ext cx="3997324" cy="2501899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3619500"/>
            <a:ext cx="3997325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3" name="Marcador de Posição da Imagem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4" name="Marcador de Posição da Imagem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476250"/>
            <a:ext cx="5165724" cy="2557463"/>
          </a:xfrm>
        </p:spPr>
        <p:txBody>
          <a:bodyPr rtlCol="0" anchor="ctr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76250"/>
            <a:ext cx="5795963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3" name="Marcador de Posição da Imagem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68568530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3" name="Marcador de Posição da Imagem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783831"/>
            <a:ext cx="3111954" cy="3290338"/>
          </a:xfrm>
        </p:spPr>
        <p:txBody>
          <a:bodyPr rtlCol="0" anchor="ctr">
            <a:noAutofit/>
          </a:bodyPr>
          <a:lstStyle>
            <a:lvl1pPr>
              <a:defRPr sz="40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89370" y="1783832"/>
            <a:ext cx="4402592" cy="3290338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3" name="Marcador de Posição da Imagem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1" name="Marcador de Posição da Imagem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3957831"/>
            <a:ext cx="962025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3" name="Marcador de Posição da Imagem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596928"/>
            <a:ext cx="4810125" cy="3267268"/>
          </a:xfrm>
        </p:spPr>
        <p:txBody>
          <a:bodyPr rtlCol="0"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917949"/>
            <a:ext cx="6915150" cy="2268337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3" name="Marcador de Posição da Imagem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4406207"/>
            <a:ext cx="10439400" cy="1175444"/>
          </a:xfrm>
        </p:spPr>
        <p:txBody>
          <a:bodyPr rtlCol="0"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Marcador de Posição da Imagem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1026" y="1724025"/>
            <a:ext cx="314325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51282" y="1712119"/>
            <a:ext cx="314280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8" name="Marcador de Posição da Imagem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3054" y="1357414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8" name="Marcador de Posição da Imagem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1" name="Marcador de Posição da Imagem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06" y="3848474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8" name="Marcador de Posição da Imagem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3054" y="3808206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06" y="3808236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334424"/>
            <a:ext cx="4448175" cy="1520824"/>
          </a:xfrm>
        </p:spPr>
        <p:txBody>
          <a:bodyPr rtlCol="0" anchor="b">
            <a:noAutofit/>
          </a:bodyPr>
          <a:lstStyle>
            <a:lvl1pPr>
              <a:defRPr sz="36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9563" y="3118775"/>
            <a:ext cx="2927311" cy="308199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5" y="3118776"/>
            <a:ext cx="2926800" cy="308192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25" name="Marcador de Posição da Imagem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333703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3" name="Marcador de Posição da Imagem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504" y="1233488"/>
            <a:ext cx="9016993" cy="761076"/>
          </a:xfrm>
        </p:spPr>
        <p:txBody>
          <a:bodyPr rtlCol="0" anchor="ctr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8091" y="2424864"/>
            <a:ext cx="4132800" cy="2833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22820" y="2424864"/>
            <a:ext cx="4131850" cy="283210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6" name="Marcador de Posição da Imagem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z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7" name="Marcador de Posição da Imagem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z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a Imagem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5" name="Marcador de Posição da Imagem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6" name="Marcador de Posição da Imagem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z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a Imagem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az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a Imagem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8" name="Marcador de Posição da Imagem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4445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11" name="Marcador de Posição da Imagem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786099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8" name="Marcador de Posição da Imagem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636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3636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830620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830620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8" name="Marcador de Posição da Imagem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1798" y="2910543"/>
            <a:ext cx="5058000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61798" y="3523420"/>
            <a:ext cx="5058000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5142" y="2910543"/>
            <a:ext cx="5058397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95142" y="3523420"/>
            <a:ext cx="5058397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1797" y="3634443"/>
            <a:ext cx="5630165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61797" y="4247320"/>
            <a:ext cx="5630165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3634443"/>
            <a:ext cx="5582064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4247320"/>
            <a:ext cx="5582064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11" name="Marcador de Posição da Imagem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6" name="Marcador de Posição da Imagem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9198875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10169" y="3956706"/>
            <a:ext cx="5109021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610169" y="4569583"/>
            <a:ext cx="5109021" cy="1412117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836" y="1462743"/>
            <a:ext cx="5108400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9836" y="2075621"/>
            <a:ext cx="5108400" cy="13914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17" name="Marcador de Posição da Imagem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8" name="Marcador de Posição da Imagem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4" name="Marcador de Posição da Imagem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6" name="Marcador de Posição da Imagem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10" name="Marcador de Posição do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10" name="Marcador de Posição do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a Imagem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6" name="Marcador de Posição da Imagem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a Imagem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6" name="Marcador de Posição da Imagem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10" name="Marcador de Posição do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a Imagem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6" name="Marcador de Posição da Imagem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10" name="Marcador de Posição do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a Imagem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6" name="Marcador de Posição da Imagem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10" name="Marcador de Posição do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arcador de Posição da Imagem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5" name="Marcador de Posição da Imagem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6" name="Marcador de Posição da Imagem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8" name="Marcador de Posição da Imagem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0" name="Marcador de Posição do Texto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1" name="Marcador de Posição do Texto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2" name="Marcador de Posição do Texto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3" name="Marcador de Posição do Texto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6168473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5" name="Marcador de Posição da Imagem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6" name="Marcador de Posição da Imagem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7" name="Marcador de Posição da Imagem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8" name="Marcador de Posição da Imagem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7" name="Marcador de Posição do Texto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18" name="Marcador de Posição do Texto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19" name="Marcador de Posição do Texto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48" name="Marcador de Posição da Imagem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20" name="Marcador de Posição da Imagem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5" name="Marcador de Posição da Imagem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6" name="Marcador de Posição da Imagem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7" name="Marcador de Posição da Imagem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8" name="Marcador de Posição do Texto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0" name="Marcador de Posição do Texto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1" name="Marcador de Posição do Texto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2" name="Marcador de Posição do Texto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48" name="Marcador de Posição da Imagem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PT" noProof="0"/>
              <a:t>Clique no ícone para adicionar uma imagem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Conexão Reta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ta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xão Reta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Conexão Reta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xão Reta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xão Reta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Marcador de Posição do Texto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0" name="Marcador de Posição do Texto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1" name="Marcador de Posição do Texto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2" name="Marcador de Posição do Texto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3" name="Marcador de Posição da Imagem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4" name="Marcador de Posição da Imagem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5" name="Marcador de Posição da Imagem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6" name="Marcador de Posição da Imagem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2794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3" name="Marcador de Posição da Imagem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9" name="Marcador de Posição do Texto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35" name="Marcador de Posição do Texto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9" name="Marcador de Posição do Texto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50" name="Marcador de Posição do Texto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51" name="Marcador de Posição da Imagem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52" name="Marcador de Posição da Imagem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53" name="Marcador de Posição da Imagem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arcador de Posição da Imagem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8" name="Marcador de Posição da Imagem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9" name="Marcador de Posição da Imagem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0" name="Marcador de Posição da Imagem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1" name="Marcador de Posição do Texto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33" name="Marcador de Posição do Texto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37" name="Marcador de Posição do Texto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38" name="Marcador de Posição do Texto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0" name="Marcador de Posição do Texto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1" name="Marcador de Posição do Texto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2" name="Marcador de Posição do Texto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4" name="Marcador de Posição do Texto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arcador de Posição da Imagem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8" name="Marcador de Posição da Imagem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9" name="Marcador de Posição da Imagem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0" name="Marcador de Posição da Imagem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31" name="Marcador de Posição do Texto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33" name="Marcador de Posição do Texto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37" name="Marcador de Posição do Texto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38" name="Marcador de Posição do Texto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0" name="Marcador de Posição do Texto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1" name="Marcador de Posição do Texto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2" name="Marcador de Posição do Texto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  <p:sp>
        <p:nvSpPr>
          <p:cNvPr id="44" name="Marcador de Posição do Texto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Adicione o seu texto aqui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 gráfico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450975"/>
            <a:ext cx="4065588" cy="45529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 gráfico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 gráfico</a:t>
            </a:r>
          </a:p>
        </p:txBody>
      </p:sp>
      <p:sp>
        <p:nvSpPr>
          <p:cNvPr id="5" name="Marcador de Posição da Imagem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 gráfico</a:t>
            </a:r>
          </a:p>
        </p:txBody>
      </p:sp>
      <p:sp>
        <p:nvSpPr>
          <p:cNvPr id="7" name="Marcador de Posição do Gráfico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 gráfico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7" name="Marcador de Posição do Número do Diapositivo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 gráfico</a:t>
            </a:r>
          </a:p>
        </p:txBody>
      </p:sp>
      <p:sp>
        <p:nvSpPr>
          <p:cNvPr id="9" name="Marcador de Posição do Gráfico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 gráfico</a:t>
            </a:r>
          </a:p>
        </p:txBody>
      </p:sp>
      <p:sp>
        <p:nvSpPr>
          <p:cNvPr id="10" name="Marcador de Posição do Gráfico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 gráfico</a:t>
            </a:r>
          </a:p>
        </p:txBody>
      </p:sp>
      <p:sp>
        <p:nvSpPr>
          <p:cNvPr id="11" name="Marcador de Posição do Gráfico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PT" noProof="0"/>
              <a:t>Clique no ícone para adicionar um gráfico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9" name="Marcador de Posição da Imagem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rtlCol="0"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1316308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2022777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1679116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6440AA-91A0-436F-8FDB-C0F939DCAE21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8491183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03DC2DEF-D2FE-4B45-ABA4-9F153FD1C98A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01000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64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52" r:id="rId26"/>
    <p:sldLayoutId id="2147483674" r:id="rId27"/>
    <p:sldLayoutId id="2147483675" r:id="rId28"/>
    <p:sldLayoutId id="2147483676" r:id="rId29"/>
    <p:sldLayoutId id="2147483677" r:id="rId30"/>
    <p:sldLayoutId id="2147483655" r:id="rId31"/>
    <p:sldLayoutId id="2147483678" r:id="rId32"/>
    <p:sldLayoutId id="2147483679" r:id="rId33"/>
    <p:sldLayoutId id="2147483680" r:id="rId34"/>
    <p:sldLayoutId id="2147483681" r:id="rId35"/>
    <p:sldLayoutId id="2147483653" r:id="rId36"/>
    <p:sldLayoutId id="2147483682" r:id="rId37"/>
    <p:sldLayoutId id="2147483683" r:id="rId38"/>
    <p:sldLayoutId id="2147483684" r:id="rId39"/>
    <p:sldLayoutId id="2147483685" r:id="rId40"/>
    <p:sldLayoutId id="2147483654" r:id="rId41"/>
    <p:sldLayoutId id="2147483686" r:id="rId42"/>
    <p:sldLayoutId id="2147483687" r:id="rId43"/>
    <p:sldLayoutId id="2147483689" r:id="rId44"/>
    <p:sldLayoutId id="2147483688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699" r:id="rId55"/>
    <p:sldLayoutId id="2147483700" r:id="rId56"/>
    <p:sldLayoutId id="2147483701" r:id="rId57"/>
    <p:sldLayoutId id="2147483702" r:id="rId5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hyperlink" Target="mailto:lojasmetro@metrodoporto.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AD83401-287C-40C8-B434-EFA14AF4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4073" y="224269"/>
            <a:ext cx="1000186" cy="97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04075" y="5481637"/>
            <a:ext cx="4987925" cy="13763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/>
          <a:p>
            <a:pPr algn="just" rtl="0"/>
            <a:r>
              <a:rPr lang="pt-PT" sz="2000" dirty="0">
                <a:solidFill>
                  <a:srgbClr val="002060"/>
                </a:solidFill>
              </a:rPr>
              <a:t>Ações ou eventos temporários contratados por profissionais da área que podem implicar o aluguer de espaços e/ou de infraestruturas da Metro do Porto.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 txBox="1">
            <a:spLocks/>
          </p:cNvSpPr>
          <p:nvPr/>
        </p:nvSpPr>
        <p:spPr>
          <a:xfrm>
            <a:off x="6040193" y="2762259"/>
            <a:ext cx="5849225" cy="115575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b="1" dirty="0">
                <a:solidFill>
                  <a:srgbClr val="002060"/>
                </a:solidFill>
              </a:rPr>
              <a:t>Ações Temporárias</a:t>
            </a:r>
            <a:br>
              <a:rPr lang="pt-PT" sz="4800" b="1" dirty="0">
                <a:solidFill>
                  <a:srgbClr val="002060"/>
                </a:solidFill>
              </a:rPr>
            </a:br>
            <a:r>
              <a:rPr lang="pt-PT" sz="4000" b="1" dirty="0">
                <a:solidFill>
                  <a:srgbClr val="002060"/>
                </a:solidFill>
              </a:rPr>
              <a:t>Metro do Porto, S.A.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0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AD83401-287C-40C8-B434-EFA14AF4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4073" y="224269"/>
            <a:ext cx="1000186" cy="97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" y="0"/>
            <a:ext cx="5784562" cy="3322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Subtítulo 3">
            <a:extLst>
              <a:ext uri="{FF2B5EF4-FFF2-40B4-BE49-F238E27FC236}">
                <a16:creationId xmlns:a16="http://schemas.microsoft.com/office/drawing/2014/main" id="{42D178E4-7776-4449-8332-E0D53DDC4915}"/>
              </a:ext>
            </a:extLst>
          </p:cNvPr>
          <p:cNvSpPr txBox="1">
            <a:spLocks/>
          </p:cNvSpPr>
          <p:nvPr/>
        </p:nvSpPr>
        <p:spPr>
          <a:xfrm>
            <a:off x="6342705" y="1462587"/>
            <a:ext cx="4283686" cy="425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 dirty="0">
                <a:solidFill>
                  <a:srgbClr val="002060"/>
                </a:solidFill>
              </a:rPr>
              <a:t>A aceitação das condições comerciais pressupõe a aceitação de conhecimento e cumprimento de todas as regras de segurança</a:t>
            </a:r>
          </a:p>
          <a:p>
            <a:pPr algn="just"/>
            <a:endParaRPr lang="pt-PT" sz="2000" dirty="0">
              <a:solidFill>
                <a:srgbClr val="002060"/>
              </a:solidFill>
            </a:endParaRPr>
          </a:p>
          <a:p>
            <a:pPr algn="just"/>
            <a:r>
              <a:rPr lang="pt-PT" sz="2000" dirty="0">
                <a:solidFill>
                  <a:srgbClr val="002060"/>
                </a:solidFill>
              </a:rPr>
              <a:t>A Metro do Porto reserva-se o direito de cancelar qualquer ação que no seu decorrer coloque em perigo qualquer pessoa ou bem</a:t>
            </a:r>
          </a:p>
          <a:p>
            <a:pPr algn="just"/>
            <a:endParaRPr lang="pt-PT" sz="2000" dirty="0">
              <a:solidFill>
                <a:srgbClr val="002060"/>
              </a:solidFill>
            </a:endParaRPr>
          </a:p>
          <a:p>
            <a:pPr algn="just"/>
            <a:r>
              <a:rPr lang="pt-PT" sz="2000" dirty="0">
                <a:solidFill>
                  <a:srgbClr val="002060"/>
                </a:solidFill>
              </a:rPr>
              <a:t>As condições presentes neste documento serão revistas sempre que a Metro do Porto achar necessário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5055"/>
          <a:stretch/>
        </p:blipFill>
        <p:spPr>
          <a:xfrm>
            <a:off x="8919" y="3400843"/>
            <a:ext cx="5770102" cy="34571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91520" y="6252258"/>
            <a:ext cx="1300480" cy="605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530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91520" y="6252258"/>
            <a:ext cx="1300480" cy="605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" y="1581898"/>
            <a:ext cx="2540579" cy="2540579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1FD81899-2F43-4CDB-A7D2-605E6B8D2D95}"/>
              </a:ext>
            </a:extLst>
          </p:cNvPr>
          <p:cNvSpPr txBox="1">
            <a:spLocks/>
          </p:cNvSpPr>
          <p:nvPr/>
        </p:nvSpPr>
        <p:spPr>
          <a:xfrm>
            <a:off x="735" y="3620340"/>
            <a:ext cx="4108319" cy="1655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F Din Bold" panose="00000400000000000000" pitchFamily="2" charset="0"/>
              </a:rPr>
              <a:t>LojasMetro</a:t>
            </a:r>
            <a:endParaRPr lang="pt-PT" sz="6000" dirty="0">
              <a:solidFill>
                <a:schemeClr val="tx1">
                  <a:lumMod val="65000"/>
                  <a:lumOff val="35000"/>
                </a:schemeClr>
              </a:solidFill>
              <a:latin typeface="FF Din Bold" panose="00000400000000000000" pitchFamily="2" charset="0"/>
            </a:endParaRP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882F1EB1-EFF9-4389-9F91-ABBA3B79C4CA}"/>
              </a:ext>
            </a:extLst>
          </p:cNvPr>
          <p:cNvSpPr txBox="1"/>
          <p:nvPr/>
        </p:nvSpPr>
        <p:spPr>
          <a:xfrm>
            <a:off x="0" y="5701432"/>
            <a:ext cx="368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mais informações, </a:t>
            </a:r>
          </a:p>
          <a:p>
            <a:r>
              <a:rPr lang="pt-P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contacte-nos pelo email </a:t>
            </a:r>
            <a:r>
              <a:rPr lang="pt-PT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lojasmetro@metrodoporto.pt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9608"/>
            <a:ext cx="894080" cy="1007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B107BC-F7E2-4204-8944-35B0A62C8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676" y="19050"/>
            <a:ext cx="7911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AD83401-287C-40C8-B434-EFA14AF4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4073" y="224269"/>
            <a:ext cx="1000186" cy="97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2">
            <a:extLst>
              <a:ext uri="{FF2B5EF4-FFF2-40B4-BE49-F238E27FC236}">
                <a16:creationId xmlns:a16="http://schemas.microsoft.com/office/drawing/2014/main" id="{42607BFC-8BD2-40D5-A0E0-3FB660E6F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5430" y="-4"/>
            <a:ext cx="3065697" cy="6858000"/>
          </a:xfrm>
          <a:prstGeom prst="rect">
            <a:avLst/>
          </a:prstGeom>
        </p:spPr>
      </p:pic>
      <p:sp>
        <p:nvSpPr>
          <p:cNvPr id="11" name="Subtítulo 3">
            <a:extLst>
              <a:ext uri="{FF2B5EF4-FFF2-40B4-BE49-F238E27FC236}">
                <a16:creationId xmlns:a16="http://schemas.microsoft.com/office/drawing/2014/main" id="{42D178E4-7776-4449-8332-E0D53DDC4915}"/>
              </a:ext>
            </a:extLst>
          </p:cNvPr>
          <p:cNvSpPr txBox="1">
            <a:spLocks/>
          </p:cNvSpPr>
          <p:nvPr/>
        </p:nvSpPr>
        <p:spPr>
          <a:xfrm>
            <a:off x="7378386" y="1198636"/>
            <a:ext cx="4390282" cy="5134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Memória Descritiva </a:t>
            </a:r>
            <a:r>
              <a:rPr lang="pt-PT" sz="2000" dirty="0">
                <a:solidFill>
                  <a:srgbClr val="002060"/>
                </a:solidFill>
                <a:latin typeface="Calibri" panose="020F0502020204030204" pitchFamily="34" charset="0"/>
              </a:rPr>
              <a:t>indica:</a:t>
            </a:r>
          </a:p>
          <a:p>
            <a:pPr algn="just"/>
            <a:endParaRPr lang="pt-PT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latin typeface="Calibri" panose="020F0502020204030204" pitchFamily="34" charset="0"/>
              </a:rPr>
              <a:t>Pessoa responsável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latin typeface="Calibri" panose="020F0502020204030204" pitchFamily="34" charset="0"/>
              </a:rPr>
              <a:t>Contacto da pessoa responsável e um contacto suplente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latin typeface="Calibri" panose="020F0502020204030204" pitchFamily="34" charset="0"/>
              </a:rPr>
              <a:t>datas e número de horas da 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latin typeface="Calibri" panose="020F0502020204030204" pitchFamily="34" charset="0"/>
              </a:rPr>
              <a:t>local a usar – com identificação de janela horária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latin typeface="Calibri" panose="020F0502020204030204" pitchFamily="34" charset="0"/>
              </a:rPr>
              <a:t>todas as pessoas envolvidas na ação e respetiva empresa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latin typeface="Calibri" panose="020F0502020204030204" pitchFamily="34" charset="0"/>
              </a:rPr>
              <a:t>todos os meios envolvidos na 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latin typeface="Calibri" panose="020F0502020204030204" pitchFamily="34" charset="0"/>
              </a:rPr>
              <a:t>conteúdo e marca </a:t>
            </a:r>
          </a:p>
          <a:p>
            <a:pPr algn="just"/>
            <a:r>
              <a:rPr lang="pt-PT" sz="2000" dirty="0">
                <a:solidFill>
                  <a:srgbClr val="002060"/>
                </a:solidFill>
                <a:latin typeface="Calibri" panose="020F0502020204030204" pitchFamily="34" charset="0"/>
              </a:rPr>
              <a:t>(não serão permitidos conteúdos incorretos ou imorais)</a:t>
            </a:r>
          </a:p>
        </p:txBody>
      </p:sp>
      <p:sp>
        <p:nvSpPr>
          <p:cNvPr id="12" name="Subtítulo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 txBox="1">
            <a:spLocks/>
          </p:cNvSpPr>
          <p:nvPr/>
        </p:nvSpPr>
        <p:spPr>
          <a:xfrm>
            <a:off x="3597496" y="1198636"/>
            <a:ext cx="3163661" cy="4321631"/>
          </a:xfrm>
          <a:prstGeom prst="rect">
            <a:avLst/>
          </a:prstGeom>
        </p:spPr>
        <p:txBody>
          <a:bodyPr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Condições Gerais</a:t>
            </a:r>
          </a:p>
          <a:p>
            <a:endParaRPr lang="pt-PT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PT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/>
            <a:r>
              <a:rPr lang="pt-PT" dirty="0">
                <a:solidFill>
                  <a:srgbClr val="002060"/>
                </a:solidFill>
                <a:latin typeface="Calibri" panose="020F0502020204030204" pitchFamily="34" charset="0"/>
              </a:rPr>
              <a:t>Memória Descritiva da Ação</a:t>
            </a:r>
          </a:p>
          <a:p>
            <a:pPr marL="342900" indent="-342900"/>
            <a:r>
              <a:rPr lang="pt-PT" dirty="0">
                <a:solidFill>
                  <a:srgbClr val="002060"/>
                </a:solidFill>
                <a:latin typeface="Calibri" panose="020F0502020204030204" pitchFamily="34" charset="0"/>
              </a:rPr>
              <a:t>Cumprimento de todas as regras de segurança</a:t>
            </a:r>
          </a:p>
          <a:p>
            <a:pPr marL="342900" indent="-342900"/>
            <a:r>
              <a:rPr lang="pt-PT" dirty="0">
                <a:solidFill>
                  <a:srgbClr val="002060"/>
                </a:solidFill>
                <a:latin typeface="Calibri" panose="020F0502020204030204" pitchFamily="34" charset="0"/>
              </a:rPr>
              <a:t>Contrato</a:t>
            </a:r>
          </a:p>
          <a:p>
            <a:pPr marL="342900" indent="-342900"/>
            <a:r>
              <a:rPr lang="pt-PT" dirty="0">
                <a:solidFill>
                  <a:srgbClr val="002060"/>
                </a:solidFill>
                <a:latin typeface="Calibri" panose="020F0502020204030204" pitchFamily="34" charset="0"/>
              </a:rPr>
              <a:t>Seguro</a:t>
            </a:r>
          </a:p>
          <a:p>
            <a:pPr marL="342900" indent="-342900"/>
            <a:r>
              <a:rPr lang="pt-PT" dirty="0">
                <a:solidFill>
                  <a:srgbClr val="002060"/>
                </a:solidFill>
                <a:latin typeface="Calibri" panose="020F0502020204030204" pitchFamily="34" charset="0"/>
              </a:rPr>
              <a:t>Caução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1520" y="6252258"/>
            <a:ext cx="1300480" cy="605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15898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479</TotalTime>
  <Words>182</Words>
  <Application>Microsoft Office PowerPoint</Application>
  <PresentationFormat>Ecrã Panorâmico</PresentationFormat>
  <Paragraphs>32</Paragraphs>
  <Slides>4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Calibri</vt:lpstr>
      <vt:lpstr>FF Din Bold</vt:lpstr>
      <vt:lpstr>Gill Sans MT</vt:lpstr>
      <vt:lpstr>Parcel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Coloque o título da apresentação aqui</dc:title>
  <dc:creator>Florentina Neves Pinto</dc:creator>
  <cp:lastModifiedBy>Florentina Neves Pinto</cp:lastModifiedBy>
  <cp:revision>38</cp:revision>
  <cp:lastPrinted>2026-03-13T17:49:18Z</cp:lastPrinted>
  <dcterms:created xsi:type="dcterms:W3CDTF">2023-01-23T12:33:16Z</dcterms:created>
  <dcterms:modified xsi:type="dcterms:W3CDTF">2026-04-02T10:51:42Z</dcterms:modified>
</cp:coreProperties>
</file>